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81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jpe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86130-E41A-9F6F-B370-9FC19C8E70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194403-1CC9-2A00-DB2D-CB0B1B54D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5F1C1-3195-602F-EF4A-FC28334EB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B2A74-9373-B1D5-C9ED-067224BA3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24041-2F9B-A4A5-C290-1D0D634A3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6215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DC5BF-24E1-BA72-82B4-1A67505E5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FD159B-FC80-166C-3EC5-8247F558EA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E8CE4-7EDE-701A-CDA2-BA6DD7AC1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7D3E1-41E7-CED2-1682-EC6BC79E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C0742-5933-8910-1967-C7935988A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26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7AE16B-26AD-2A44-E942-CEA37C0DA7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815354-CBD7-9928-B380-7BB953222B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2ABC5-3EF7-6108-9B94-1DFD2620C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CC784-E85B-9ED8-9BDB-728E30C70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6853D-7925-66B5-0D1D-C65568E8B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700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98246-2712-57A1-AA7E-180B26A8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D7961-E532-A30F-A04C-A4F51B35F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BFE59-DB33-61E7-A5B8-DD413C016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B6052-8CFA-B93D-766B-1B5110DB2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3B7A0-5F07-4C68-8585-1DA182B48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405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BDCED-9B7D-18BC-E3F6-74966B54A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844B8-4FC8-A31F-0A63-50E459C11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5982B-9BE5-3D5F-75A4-DEAEE61BA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8100D-0D9E-B6F4-BAB7-4A4E11CF3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895AC-97F9-91D3-1F61-1768F2060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7167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2070E-25DF-F2BD-DD64-4897B949F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B30C-F1D2-9A93-8C0D-D057CFB052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C94906-4157-2378-8728-727871DF4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0D1BD-7A76-510B-B3F4-7D6CA174D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26F0F-3884-01F4-D9D7-B2654DBE7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B40B8A-CEAE-7BA9-9A90-48BAE62CC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110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A7C7-C79D-CA4E-8EF8-529F9401E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3CBD8-BEEE-DD18-CA2E-23D2231A7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431EA6-0ECA-3943-51F1-7ADB6481B3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90068D-2CA7-D16A-2C30-7E26B2FD73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C9CE39-1550-56CD-EB58-E8B890182A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80BF3D-1CC9-903D-504A-87631274D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7C32B9-80D5-B182-F8CD-54F0264B1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D0E25A-4544-4D6A-2B9C-B0B55B8BD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2646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375C2-2AA3-E8EE-9333-AD9D646A4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C34A4-A655-85D0-7D1D-EA571C09D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E13404-27FF-DEE4-82A3-AC1BAA94E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CF5768-C6C5-490F-3782-D212A3A24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805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17259F-A635-F469-C339-2D05293EE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E5C58F-857D-1678-A045-281AFA31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EEF84-59AE-540E-4167-F0F7A76DD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51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3D7E4-28A9-01DD-9814-606DD0AF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34C73-3839-4BEA-9AE4-DF7537FC4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ABE401-39A4-19E8-5571-E15187D8D9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3AAC3B-0DE0-7E00-F2AD-6CA3CD96E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9F85B-17A3-26C8-C4F2-914E4291F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3E72CA-5E16-942E-735E-902790688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6802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1093A-9003-7BD7-CE66-49F094B37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4BAEFD-F7EC-44FC-B458-3746145585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722D97-412E-01AB-2CF3-58C9E52F2E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325226-580A-DC92-3BFC-B400B91DE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C736D6-2EBF-5825-42F3-08B0DC699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4FB8A-F6BA-9376-C143-979D53E7C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364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0943AE-0B7D-7FD1-28F3-F95268258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4352E-4E6E-7CF2-9780-56CB8FC48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8B76D-3DA0-C1F3-882D-971B862907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4147BC-6CD6-4E83-A227-3EB942B2DA44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49C0F-BBAB-BC60-F452-314A3DB63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A1354-C24A-67DE-1F19-30FE4BD05B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7E780D-6F9A-4C32-B98D-66AFF7BE0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1941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0A5674E-E8F0-79BE-263E-DA06C0D4F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62113" cy="2950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2218CE8-D68C-B818-A06F-B56B34B4F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4807517"/>
            <a:ext cx="3644456" cy="2050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onkey Kong 64">
            <a:extLst>
              <a:ext uri="{FF2B5EF4-FFF2-40B4-BE49-F238E27FC236}">
                <a16:creationId xmlns:a16="http://schemas.microsoft.com/office/drawing/2014/main" id="{6F880AC1-5EAF-4F74-C2D7-19C14EB45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1279" y="-4099"/>
            <a:ext cx="3240721" cy="2430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ex 2 Enter the Gecko PS1 gameplay - GogetaSuperx - YouTube">
            <a:extLst>
              <a:ext uri="{FF2B5EF4-FFF2-40B4-BE49-F238E27FC236}">
                <a16:creationId xmlns:a16="http://schemas.microsoft.com/office/drawing/2014/main" id="{A5A096AB-A0CE-8CA6-D262-7EC81B3E5A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256" y="2426442"/>
            <a:ext cx="3445743" cy="1938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rash Bandicoot is 20 years old — and ready for a comeback | GamesBeat">
            <a:extLst>
              <a:ext uri="{FF2B5EF4-FFF2-40B4-BE49-F238E27FC236}">
                <a16:creationId xmlns:a16="http://schemas.microsoft.com/office/drawing/2014/main" id="{F98FDE04-ED1C-C6AD-F18E-625445C44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9847" y="4364672"/>
            <a:ext cx="4442151" cy="249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Banjo-Kazooie: The 10 Best Levels In The Game">
            <a:extLst>
              <a:ext uri="{FF2B5EF4-FFF2-40B4-BE49-F238E27FC236}">
                <a16:creationId xmlns:a16="http://schemas.microsoft.com/office/drawing/2014/main" id="{621779A0-DFBB-5C98-6DCC-5FB479D071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950784"/>
            <a:ext cx="3304685" cy="1856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Pseudoregalia Review - A dream within a dream - Try Hard Guides">
            <a:extLst>
              <a:ext uri="{FF2B5EF4-FFF2-40B4-BE49-F238E27FC236}">
                <a16:creationId xmlns:a16="http://schemas.microsoft.com/office/drawing/2014/main" id="{5F574EA4-F560-AB86-BEF7-C319F0F2E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906" y="0"/>
            <a:ext cx="2868745" cy="1612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Anodyne 2: Return To Dust | Download and Buy Today - Epic Games Store">
            <a:extLst>
              <a:ext uri="{FF2B5EF4-FFF2-40B4-BE49-F238E27FC236}">
                <a16:creationId xmlns:a16="http://schemas.microsoft.com/office/drawing/2014/main" id="{3289AE37-5712-AE20-3925-A0E8C266B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049" y="1602284"/>
            <a:ext cx="3120283" cy="1755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73F6DA1-A370-AC6A-DF8B-FEEA0C526A20}"/>
              </a:ext>
            </a:extLst>
          </p:cNvPr>
          <p:cNvCxnSpPr/>
          <p:nvPr/>
        </p:nvCxnSpPr>
        <p:spPr>
          <a:xfrm>
            <a:off x="5599651" y="-4099"/>
            <a:ext cx="29362" cy="68616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10" descr="Donkey Kong Country Is Coming To Nintendo Switch Online">
            <a:extLst>
              <a:ext uri="{FF2B5EF4-FFF2-40B4-BE49-F238E27FC236}">
                <a16:creationId xmlns:a16="http://schemas.microsoft.com/office/drawing/2014/main" id="{C0569A3F-CB93-DD6C-089C-863DA75D41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7892" y="2739005"/>
            <a:ext cx="3129904" cy="164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avern of Dreams Review (Switch eShop) | Nintendo Life">
            <a:extLst>
              <a:ext uri="{FF2B5EF4-FFF2-40B4-BE49-F238E27FC236}">
                <a16:creationId xmlns:a16="http://schemas.microsoft.com/office/drawing/2014/main" id="{99B7C0DD-3DDF-D365-9349-48AC2F795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333" y="861973"/>
            <a:ext cx="3336946" cy="187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3525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>University of the West of England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Jamie Serlin (Student)</dc:creator>
  <cp:lastModifiedBy>Jamie Serlin (Student)</cp:lastModifiedBy>
  <cp:revision>3</cp:revision>
  <dcterms:created xsi:type="dcterms:W3CDTF">2025-09-19T13:38:47Z</dcterms:created>
  <dcterms:modified xsi:type="dcterms:W3CDTF">2025-09-19T14:14:48Z</dcterms:modified>
</cp:coreProperties>
</file>

<file path=docProps/thumbnail.jpeg>
</file>